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6" r:id="rId11"/>
    <p:sldId id="269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000000"/>
          </p15:clr>
        </p15:guide>
        <p15:guide id="2" pos="317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4FA"/>
    <a:srgbClr val="376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621" autoAdjust="0"/>
  </p:normalViewPr>
  <p:slideViewPr>
    <p:cSldViewPr snapToGrid="0">
      <p:cViewPr varScale="1">
        <p:scale>
          <a:sx n="145" d="100"/>
          <a:sy n="145" d="100"/>
        </p:scale>
        <p:origin x="102" y="120"/>
      </p:cViewPr>
      <p:guideLst>
        <p:guide orient="horz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2659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16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37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61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12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24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41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85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81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65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24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62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1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К ЭКЗАМЕНАМ,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ЗАЧЕТАМ И НАПИСАНИЕ РЕФЕРАТОВ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446625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читалки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помогут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оформить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домашнюю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научную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курсовую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работу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и в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соответствии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требованиями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Закладки</a:t>
            </a:r>
            <a:r>
              <a:rPr lang="en-US" sz="1600" dirty="0">
                <a:solidFill>
                  <a:schemeClr val="dk1"/>
                </a:solidFill>
              </a:rPr>
              <a:t> к </a:t>
            </a:r>
            <a:r>
              <a:rPr lang="en-US" sz="1600" dirty="0" err="1">
                <a:solidFill>
                  <a:schemeClr val="dk1"/>
                </a:solidFill>
              </a:rPr>
              <a:t>страницам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 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Скопировать библиографическую запись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Цитирование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ссылкой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на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источник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ГОСТу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23875" y="298741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23875" y="3467438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23875" y="394746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45231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</a:t>
            </a: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ЭКЗАМЕНАМ, ЗАЧЕТАМ И НАПИСАНИЕ РЕФЕРАТОВ </a:t>
            </a:r>
            <a:endParaRPr lang="en-US" sz="1600" b="1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206;p23"/>
          <p:cNvSpPr txBox="1"/>
          <p:nvPr/>
        </p:nvSpPr>
        <p:spPr>
          <a:xfrm>
            <a:off x="406400" y="2413963"/>
            <a:ext cx="4323694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/>
              <a:t>Более 3500 тестов для самопроверки при подготовке к сессии и для самостоятельной оценки уровня своих знаний.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Результаты пройденных тестов остаются известными только студенту.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52;p19"/>
          <p:cNvSpPr txBox="1"/>
          <p:nvPr/>
        </p:nvSpPr>
        <p:spPr>
          <a:xfrm>
            <a:off x="4929510" y="0"/>
            <a:ext cx="4384277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0" y="1456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06400" y="1614700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знаний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познания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экспертов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сообщества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литература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издательств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начинается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библиотеке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0640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06400" y="2033100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06400" y="2156250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r>
              <a:rPr lang="ru-RU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14342" y="2204941"/>
            <a:ext cx="5017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 err="1"/>
              <a:t>Нейросеть</a:t>
            </a:r>
            <a:r>
              <a:rPr lang="ru-RU" dirty="0"/>
              <a:t> подбирает для пользователей рекомендованные видеоролики с образовательных </a:t>
            </a:r>
            <a:r>
              <a:rPr lang="ru-RU" dirty="0" err="1"/>
              <a:t>YouTube</a:t>
            </a:r>
            <a:r>
              <a:rPr lang="ru-RU" dirty="0"/>
              <a:t>-каналов.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Предложенные материалы помогают лучше усвоить изучаемую тему и расширить свой кругозор.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dirty="0"/>
          </a:p>
        </p:txBody>
      </p:sp>
      <p:sp>
        <p:nvSpPr>
          <p:cNvPr id="152" name="Google Shape;152;p19"/>
          <p:cNvSpPr txBox="1"/>
          <p:nvPr/>
        </p:nvSpPr>
        <p:spPr>
          <a:xfrm>
            <a:off x="5424523" y="0"/>
            <a:ext cx="3889264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83" y="283525"/>
            <a:ext cx="8628743" cy="4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06400" y="1670537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353</Words>
  <Application>Microsoft Office PowerPoint</Application>
  <PresentationFormat>Экран (16:9)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Администратор</cp:lastModifiedBy>
  <cp:revision>17</cp:revision>
  <dcterms:modified xsi:type="dcterms:W3CDTF">2025-09-30T06:24:10Z</dcterms:modified>
</cp:coreProperties>
</file>